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0" r:id="rId6"/>
    <p:sldId id="267" r:id="rId7"/>
    <p:sldId id="268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4" y="266700"/>
            <a:ext cx="18109552" cy="101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43"/>
            <a:ext cx="18090500" cy="100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6" y="113598"/>
            <a:ext cx="18042868" cy="100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5" y="123124"/>
            <a:ext cx="17985710" cy="100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 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7" y="232210"/>
            <a:ext cx="6045858" cy="788101"/>
          </a:xfrm>
          <a:prstGeom prst="rect">
            <a:avLst/>
          </a:prstGeom>
        </p:spPr>
      </p:pic>
      <p:pic>
        <p:nvPicPr>
          <p:cNvPr id="128" name="Image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4" y="7539726"/>
            <a:ext cx="2981266" cy="2182713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21" y="6819900"/>
            <a:ext cx="3013208" cy="1735523"/>
          </a:xfrm>
          <a:prstGeom prst="rect">
            <a:avLst/>
          </a:prstGeom>
        </p:spPr>
      </p:pic>
      <p:pic>
        <p:nvPicPr>
          <p:cNvPr id="130" name="Image 1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73" y="7311126"/>
            <a:ext cx="3034503" cy="2278540"/>
          </a:xfrm>
          <a:prstGeom prst="rect">
            <a:avLst/>
          </a:prstGeom>
        </p:spPr>
      </p:pic>
      <p:pic>
        <p:nvPicPr>
          <p:cNvPr id="131" name="Image 1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12" y="7539726"/>
            <a:ext cx="2981266" cy="2427602"/>
          </a:xfrm>
          <a:prstGeom prst="rect">
            <a:avLst/>
          </a:prstGeom>
        </p:spPr>
      </p:pic>
      <p:pic>
        <p:nvPicPr>
          <p:cNvPr id="132" name="Image 1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555" y="2327811"/>
            <a:ext cx="2970618" cy="3077092"/>
          </a:xfrm>
          <a:prstGeom prst="rect">
            <a:avLst/>
          </a:prstGeom>
        </p:spPr>
      </p:pic>
      <p:pic>
        <p:nvPicPr>
          <p:cNvPr id="133" name="Image 1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28" y="3615896"/>
            <a:ext cx="2981265" cy="3652051"/>
          </a:xfrm>
          <a:prstGeom prst="rect">
            <a:avLst/>
          </a:prstGeom>
        </p:spPr>
      </p:pic>
      <p:pic>
        <p:nvPicPr>
          <p:cNvPr id="134" name="Image 1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33" y="1559269"/>
            <a:ext cx="3045150" cy="3492340"/>
          </a:xfrm>
          <a:prstGeom prst="rect">
            <a:avLst/>
          </a:prstGeom>
        </p:spPr>
      </p:pic>
      <p:pic>
        <p:nvPicPr>
          <p:cNvPr id="135" name="Image 1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63" y="1253897"/>
            <a:ext cx="3013208" cy="3204861"/>
          </a:xfrm>
          <a:prstGeom prst="rect">
            <a:avLst/>
          </a:prstGeom>
        </p:spPr>
      </p:pic>
      <p:pic>
        <p:nvPicPr>
          <p:cNvPr id="136" name="Image 1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00" y="2155523"/>
            <a:ext cx="3045150" cy="4376073"/>
          </a:xfrm>
          <a:prstGeom prst="rect">
            <a:avLst/>
          </a:prstGeom>
        </p:spPr>
      </p:pic>
      <p:pic>
        <p:nvPicPr>
          <p:cNvPr id="137" name="Image 1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935343"/>
            <a:ext cx="2789614" cy="1192507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527" y="7353300"/>
            <a:ext cx="2757673" cy="1117975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5936346"/>
            <a:ext cx="2725730" cy="1128623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6896100"/>
            <a:ext cx="2778967" cy="1128623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7581900"/>
            <a:ext cx="2725730" cy="1149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12"/>
            <a:ext cx="18061921" cy="101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" y="99308"/>
            <a:ext cx="18090500" cy="100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Personnalisé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 de carte IN</dc:title>
  <dc:creator>Laurine</dc:creator>
  <cp:lastModifiedBy>Compte Microsoft</cp:lastModifiedBy>
  <cp:revision>14</cp:revision>
  <dcterms:created xsi:type="dcterms:W3CDTF">2006-08-16T00:00:00Z</dcterms:created>
  <dcterms:modified xsi:type="dcterms:W3CDTF">2025-03-31T09:53:49Z</dcterms:modified>
  <dc:identifier>DAGjAJHhLd0</dc:identifier>
</cp:coreProperties>
</file>